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63" r:id="rId3"/>
    <p:sldId id="264" r:id="rId4"/>
    <p:sldId id="265" r:id="rId5"/>
    <p:sldId id="258" r:id="rId6"/>
    <p:sldId id="259" r:id="rId7"/>
    <p:sldId id="260" r:id="rId8"/>
    <p:sldId id="261" r:id="rId9"/>
    <p:sldId id="262" r:id="rId10"/>
  </p:sldIdLst>
  <p:sldSz cx="7881938" cy="9144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248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779" autoAdjust="0"/>
    <p:restoredTop sz="94660"/>
  </p:normalViewPr>
  <p:slideViewPr>
    <p:cSldViewPr snapToGrid="0">
      <p:cViewPr varScale="1">
        <p:scale>
          <a:sx n="55" d="100"/>
          <a:sy n="55" d="100"/>
        </p:scale>
        <p:origin x="2082" y="72"/>
      </p:cViewPr>
      <p:guideLst>
        <p:guide orient="horz" pos="2880"/>
        <p:guide pos="248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6855" y="1930402"/>
            <a:ext cx="5707137" cy="4439441"/>
          </a:xfrm>
        </p:spPr>
        <p:txBody>
          <a:bodyPr anchor="b"/>
          <a:lstStyle>
            <a:lvl1pPr>
              <a:defRPr sz="620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46855" y="6369840"/>
            <a:ext cx="5707137" cy="114856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941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7882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1823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5764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9705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3646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7587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1528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F648B-154A-4DE6-8552-15DBAB6410B3}" type="datetimeFigureOut">
              <a:rPr lang="en-US" smtClean="0"/>
              <a:t>8/19/2021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00272-EFE8-47D5-BED8-AD5A603C91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362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6856" y="6400783"/>
            <a:ext cx="5707136" cy="755651"/>
          </a:xfrm>
        </p:spPr>
        <p:txBody>
          <a:bodyPr anchor="b">
            <a:normAutofit/>
          </a:bodyPr>
          <a:lstStyle>
            <a:lvl1pPr algn="l">
              <a:defRPr sz="2069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6855" y="914400"/>
            <a:ext cx="5707137" cy="4854221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379"/>
            </a:lvl1pPr>
            <a:lvl2pPr marL="394106" indent="0">
              <a:buNone/>
              <a:defRPr sz="1379"/>
            </a:lvl2pPr>
            <a:lvl3pPr marL="788213" indent="0">
              <a:buNone/>
              <a:defRPr sz="1379"/>
            </a:lvl3pPr>
            <a:lvl4pPr marL="1182319" indent="0">
              <a:buNone/>
              <a:defRPr sz="1379"/>
            </a:lvl4pPr>
            <a:lvl5pPr marL="1576426" indent="0">
              <a:buNone/>
              <a:defRPr sz="1379"/>
            </a:lvl5pPr>
            <a:lvl6pPr marL="1970532" indent="0">
              <a:buNone/>
              <a:defRPr sz="1379"/>
            </a:lvl6pPr>
            <a:lvl7pPr marL="2364638" indent="0">
              <a:buNone/>
              <a:defRPr sz="1379"/>
            </a:lvl7pPr>
            <a:lvl8pPr marL="2758745" indent="0">
              <a:buNone/>
              <a:defRPr sz="1379"/>
            </a:lvl8pPr>
            <a:lvl9pPr marL="3152851" indent="0">
              <a:buNone/>
              <a:defRPr sz="1379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46856" y="7156433"/>
            <a:ext cx="5707135" cy="658283"/>
          </a:xfrm>
        </p:spPr>
        <p:txBody>
          <a:bodyPr>
            <a:normAutofit/>
          </a:bodyPr>
          <a:lstStyle>
            <a:lvl1pPr marL="0" indent="0">
              <a:buNone/>
              <a:defRPr sz="1034"/>
            </a:lvl1pPr>
            <a:lvl2pPr marL="394106" indent="0">
              <a:buNone/>
              <a:defRPr sz="1034"/>
            </a:lvl2pPr>
            <a:lvl3pPr marL="788213" indent="0">
              <a:buNone/>
              <a:defRPr sz="862"/>
            </a:lvl3pPr>
            <a:lvl4pPr marL="1182319" indent="0">
              <a:buNone/>
              <a:defRPr sz="776"/>
            </a:lvl4pPr>
            <a:lvl5pPr marL="1576426" indent="0">
              <a:buNone/>
              <a:defRPr sz="776"/>
            </a:lvl5pPr>
            <a:lvl6pPr marL="1970532" indent="0">
              <a:buNone/>
              <a:defRPr sz="776"/>
            </a:lvl6pPr>
            <a:lvl7pPr marL="2364638" indent="0">
              <a:buNone/>
              <a:defRPr sz="776"/>
            </a:lvl7pPr>
            <a:lvl8pPr marL="2758745" indent="0">
              <a:buNone/>
              <a:defRPr sz="776"/>
            </a:lvl8pPr>
            <a:lvl9pPr marL="3152851" indent="0">
              <a:buNone/>
              <a:defRPr sz="776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F648B-154A-4DE6-8552-15DBAB6410B3}" type="datetimeFigureOut">
              <a:rPr lang="en-US" smtClean="0"/>
              <a:t>8/19/2021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00272-EFE8-47D5-BED8-AD5A603C91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9614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6855" y="1930400"/>
            <a:ext cx="5707137" cy="2641600"/>
          </a:xfrm>
        </p:spPr>
        <p:txBody>
          <a:bodyPr/>
          <a:lstStyle>
            <a:lvl1pPr>
              <a:defRPr sz="413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746855" y="4876800"/>
            <a:ext cx="5707137" cy="3149600"/>
          </a:xfrm>
        </p:spPr>
        <p:txBody>
          <a:bodyPr anchor="ctr">
            <a:normAutofit/>
          </a:bodyPr>
          <a:lstStyle>
            <a:lvl1pPr marL="0" indent="0">
              <a:buNone/>
              <a:defRPr sz="1552"/>
            </a:lvl1pPr>
            <a:lvl2pPr marL="394106" indent="0">
              <a:buNone/>
              <a:defRPr sz="1034"/>
            </a:lvl2pPr>
            <a:lvl3pPr marL="788213" indent="0">
              <a:buNone/>
              <a:defRPr sz="862"/>
            </a:lvl3pPr>
            <a:lvl4pPr marL="1182319" indent="0">
              <a:buNone/>
              <a:defRPr sz="776"/>
            </a:lvl4pPr>
            <a:lvl5pPr marL="1576426" indent="0">
              <a:buNone/>
              <a:defRPr sz="776"/>
            </a:lvl5pPr>
            <a:lvl6pPr marL="1970532" indent="0">
              <a:buNone/>
              <a:defRPr sz="776"/>
            </a:lvl6pPr>
            <a:lvl7pPr marL="2364638" indent="0">
              <a:buNone/>
              <a:defRPr sz="776"/>
            </a:lvl7pPr>
            <a:lvl8pPr marL="2758745" indent="0">
              <a:buNone/>
              <a:defRPr sz="776"/>
            </a:lvl8pPr>
            <a:lvl9pPr marL="3152851" indent="0">
              <a:buNone/>
              <a:defRPr sz="776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F648B-154A-4DE6-8552-15DBAB6410B3}" type="datetimeFigureOut">
              <a:rPr lang="en-US" smtClean="0"/>
              <a:t>8/19/2021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00272-EFE8-47D5-BED8-AD5A603C91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0004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8350" y="1930400"/>
            <a:ext cx="5172780" cy="3097832"/>
          </a:xfrm>
        </p:spPr>
        <p:txBody>
          <a:bodyPr/>
          <a:lstStyle>
            <a:lvl1pPr>
              <a:defRPr sz="413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248299" y="5028232"/>
            <a:ext cx="4707406" cy="456232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207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394106" indent="0">
              <a:buNone/>
              <a:defRPr sz="1034"/>
            </a:lvl2pPr>
            <a:lvl3pPr marL="788213" indent="0">
              <a:buNone/>
              <a:defRPr sz="862"/>
            </a:lvl3pPr>
            <a:lvl4pPr marL="1182319" indent="0">
              <a:buNone/>
              <a:defRPr sz="776"/>
            </a:lvl4pPr>
            <a:lvl5pPr marL="1576426" indent="0">
              <a:buNone/>
              <a:defRPr sz="776"/>
            </a:lvl5pPr>
            <a:lvl6pPr marL="1970532" indent="0">
              <a:buNone/>
              <a:defRPr sz="776"/>
            </a:lvl6pPr>
            <a:lvl7pPr marL="2364638" indent="0">
              <a:buNone/>
              <a:defRPr sz="776"/>
            </a:lvl7pPr>
            <a:lvl8pPr marL="2758745" indent="0">
              <a:buNone/>
              <a:defRPr sz="776"/>
            </a:lvl8pPr>
            <a:lvl9pPr marL="3152851" indent="0">
              <a:buNone/>
              <a:defRPr sz="776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746855" y="5800876"/>
            <a:ext cx="5707137" cy="2235200"/>
          </a:xfrm>
        </p:spPr>
        <p:txBody>
          <a:bodyPr anchor="ctr">
            <a:normAutofit/>
          </a:bodyPr>
          <a:lstStyle>
            <a:lvl1pPr marL="0" indent="0">
              <a:buNone/>
              <a:defRPr sz="1552"/>
            </a:lvl1pPr>
            <a:lvl2pPr marL="394106" indent="0">
              <a:buNone/>
              <a:defRPr sz="1034"/>
            </a:lvl2pPr>
            <a:lvl3pPr marL="788213" indent="0">
              <a:buNone/>
              <a:defRPr sz="862"/>
            </a:lvl3pPr>
            <a:lvl4pPr marL="1182319" indent="0">
              <a:buNone/>
              <a:defRPr sz="776"/>
            </a:lvl4pPr>
            <a:lvl5pPr marL="1576426" indent="0">
              <a:buNone/>
              <a:defRPr sz="776"/>
            </a:lvl5pPr>
            <a:lvl6pPr marL="1970532" indent="0">
              <a:buNone/>
              <a:defRPr sz="776"/>
            </a:lvl6pPr>
            <a:lvl7pPr marL="2364638" indent="0">
              <a:buNone/>
              <a:defRPr sz="776"/>
            </a:lvl7pPr>
            <a:lvl8pPr marL="2758745" indent="0">
              <a:buNone/>
              <a:defRPr sz="776"/>
            </a:lvl8pPr>
            <a:lvl9pPr marL="3152851" indent="0">
              <a:buNone/>
              <a:defRPr sz="776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F648B-154A-4DE6-8552-15DBAB6410B3}" type="datetimeFigureOut">
              <a:rPr lang="en-US" smtClean="0"/>
              <a:t>8/19/2021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00272-EFE8-47D5-BED8-AD5A603C9160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80886" y="1295004"/>
            <a:ext cx="518559" cy="1710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0516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033588" y="3485049"/>
            <a:ext cx="518559" cy="1710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0516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200480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6854" y="4165601"/>
            <a:ext cx="5707138" cy="2204240"/>
          </a:xfrm>
        </p:spPr>
        <p:txBody>
          <a:bodyPr anchor="b"/>
          <a:lstStyle>
            <a:lvl1pPr algn="l">
              <a:defRPr sz="3448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6855" y="6369841"/>
            <a:ext cx="5707137" cy="1147200"/>
          </a:xfrm>
        </p:spPr>
        <p:txBody>
          <a:bodyPr anchor="t"/>
          <a:lstStyle>
            <a:lvl1pPr marL="0" indent="0" algn="l">
              <a:buNone/>
              <a:defRPr sz="1724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94106" indent="0">
              <a:buNone/>
              <a:defRPr sz="1552">
                <a:solidFill>
                  <a:schemeClr val="tx1">
                    <a:tint val="75000"/>
                  </a:schemeClr>
                </a:solidFill>
              </a:defRPr>
            </a:lvl2pPr>
            <a:lvl3pPr marL="788213" indent="0">
              <a:buNone/>
              <a:defRPr sz="1379">
                <a:solidFill>
                  <a:schemeClr val="tx1">
                    <a:tint val="75000"/>
                  </a:schemeClr>
                </a:solidFill>
              </a:defRPr>
            </a:lvl3pPr>
            <a:lvl4pPr marL="1182319" indent="0">
              <a:buNone/>
              <a:defRPr sz="1207">
                <a:solidFill>
                  <a:schemeClr val="tx1">
                    <a:tint val="75000"/>
                  </a:schemeClr>
                </a:solidFill>
              </a:defRPr>
            </a:lvl4pPr>
            <a:lvl5pPr marL="1576426" indent="0">
              <a:buNone/>
              <a:defRPr sz="1207">
                <a:solidFill>
                  <a:schemeClr val="tx1">
                    <a:tint val="75000"/>
                  </a:schemeClr>
                </a:solidFill>
              </a:defRPr>
            </a:lvl5pPr>
            <a:lvl6pPr marL="1970532" indent="0">
              <a:buNone/>
              <a:defRPr sz="1207">
                <a:solidFill>
                  <a:schemeClr val="tx1">
                    <a:tint val="75000"/>
                  </a:schemeClr>
                </a:solidFill>
              </a:defRPr>
            </a:lvl6pPr>
            <a:lvl7pPr marL="2364638" indent="0">
              <a:buNone/>
              <a:defRPr sz="1207">
                <a:solidFill>
                  <a:schemeClr val="tx1">
                    <a:tint val="75000"/>
                  </a:schemeClr>
                </a:solidFill>
              </a:defRPr>
            </a:lvl7pPr>
            <a:lvl8pPr marL="2758745" indent="0">
              <a:buNone/>
              <a:defRPr sz="1207">
                <a:solidFill>
                  <a:schemeClr val="tx1">
                    <a:tint val="75000"/>
                  </a:schemeClr>
                </a:solidFill>
              </a:defRPr>
            </a:lvl8pPr>
            <a:lvl9pPr marL="3152851" indent="0">
              <a:buNone/>
              <a:defRPr sz="12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F648B-154A-4DE6-8552-15DBAB6410B3}" type="datetimeFigureOut">
              <a:rPr lang="en-US" smtClean="0"/>
              <a:t>8/19/2021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00272-EFE8-47D5-BED8-AD5A603C91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2218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9297" y="2641600"/>
            <a:ext cx="1905599" cy="768349"/>
          </a:xfrm>
        </p:spPr>
        <p:txBody>
          <a:bodyPr anchor="b">
            <a:noAutofit/>
          </a:bodyPr>
          <a:lstStyle>
            <a:lvl1pPr marL="0" indent="0">
              <a:buNone/>
              <a:defRPr sz="2069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94106" indent="0">
              <a:buNone/>
              <a:defRPr sz="1724" b="1"/>
            </a:lvl2pPr>
            <a:lvl3pPr marL="788213" indent="0">
              <a:buNone/>
              <a:defRPr sz="1552" b="1"/>
            </a:lvl3pPr>
            <a:lvl4pPr marL="1182319" indent="0">
              <a:buNone/>
              <a:defRPr sz="1379" b="1"/>
            </a:lvl4pPr>
            <a:lvl5pPr marL="1576426" indent="0">
              <a:buNone/>
              <a:defRPr sz="1379" b="1"/>
            </a:lvl5pPr>
            <a:lvl6pPr marL="1970532" indent="0">
              <a:buNone/>
              <a:defRPr sz="1379" b="1"/>
            </a:lvl6pPr>
            <a:lvl7pPr marL="2364638" indent="0">
              <a:buNone/>
              <a:defRPr sz="1379" b="1"/>
            </a:lvl7pPr>
            <a:lvl8pPr marL="2758745" indent="0">
              <a:buNone/>
              <a:defRPr sz="1379" b="1"/>
            </a:lvl8pPr>
            <a:lvl9pPr marL="3152851" indent="0">
              <a:buNone/>
              <a:defRPr sz="1379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421917" y="3556000"/>
            <a:ext cx="1892979" cy="4785784"/>
          </a:xfrm>
        </p:spPr>
        <p:txBody>
          <a:bodyPr anchor="t">
            <a:normAutofit/>
          </a:bodyPr>
          <a:lstStyle>
            <a:lvl1pPr marL="0" indent="0">
              <a:buNone/>
              <a:defRPr sz="1207"/>
            </a:lvl1pPr>
            <a:lvl2pPr marL="394106" indent="0">
              <a:buNone/>
              <a:defRPr sz="1034"/>
            </a:lvl2pPr>
            <a:lvl3pPr marL="788213" indent="0">
              <a:buNone/>
              <a:defRPr sz="862"/>
            </a:lvl3pPr>
            <a:lvl4pPr marL="1182319" indent="0">
              <a:buNone/>
              <a:defRPr sz="776"/>
            </a:lvl4pPr>
            <a:lvl5pPr marL="1576426" indent="0">
              <a:buNone/>
              <a:defRPr sz="776"/>
            </a:lvl5pPr>
            <a:lvl6pPr marL="1970532" indent="0">
              <a:buNone/>
              <a:defRPr sz="776"/>
            </a:lvl6pPr>
            <a:lvl7pPr marL="2364638" indent="0">
              <a:buNone/>
              <a:defRPr sz="776"/>
            </a:lvl7pPr>
            <a:lvl8pPr marL="2758745" indent="0">
              <a:buNone/>
              <a:defRPr sz="776"/>
            </a:lvl8pPr>
            <a:lvl9pPr marL="3152851" indent="0">
              <a:buNone/>
              <a:defRPr sz="776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511380" y="2641600"/>
            <a:ext cx="1898728" cy="768349"/>
          </a:xfrm>
        </p:spPr>
        <p:txBody>
          <a:bodyPr anchor="b">
            <a:noAutofit/>
          </a:bodyPr>
          <a:lstStyle>
            <a:lvl1pPr marL="0" indent="0">
              <a:buNone/>
              <a:defRPr sz="2069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94106" indent="0">
              <a:buNone/>
              <a:defRPr sz="1724" b="1"/>
            </a:lvl2pPr>
            <a:lvl3pPr marL="788213" indent="0">
              <a:buNone/>
              <a:defRPr sz="1552" b="1"/>
            </a:lvl3pPr>
            <a:lvl4pPr marL="1182319" indent="0">
              <a:buNone/>
              <a:defRPr sz="1379" b="1"/>
            </a:lvl4pPr>
            <a:lvl5pPr marL="1576426" indent="0">
              <a:buNone/>
              <a:defRPr sz="1379" b="1"/>
            </a:lvl5pPr>
            <a:lvl6pPr marL="1970532" indent="0">
              <a:buNone/>
              <a:defRPr sz="1379" b="1"/>
            </a:lvl6pPr>
            <a:lvl7pPr marL="2364638" indent="0">
              <a:buNone/>
              <a:defRPr sz="1379" b="1"/>
            </a:lvl7pPr>
            <a:lvl8pPr marL="2758745" indent="0">
              <a:buNone/>
              <a:defRPr sz="1379" b="1"/>
            </a:lvl8pPr>
            <a:lvl9pPr marL="3152851" indent="0">
              <a:buNone/>
              <a:defRPr sz="1379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2504555" y="3556000"/>
            <a:ext cx="1905552" cy="4785784"/>
          </a:xfrm>
        </p:spPr>
        <p:txBody>
          <a:bodyPr anchor="t">
            <a:normAutofit/>
          </a:bodyPr>
          <a:lstStyle>
            <a:lvl1pPr marL="0" indent="0">
              <a:buNone/>
              <a:defRPr sz="1207"/>
            </a:lvl1pPr>
            <a:lvl2pPr marL="394106" indent="0">
              <a:buNone/>
              <a:defRPr sz="1034"/>
            </a:lvl2pPr>
            <a:lvl3pPr marL="788213" indent="0">
              <a:buNone/>
              <a:defRPr sz="862"/>
            </a:lvl3pPr>
            <a:lvl4pPr marL="1182319" indent="0">
              <a:buNone/>
              <a:defRPr sz="776"/>
            </a:lvl4pPr>
            <a:lvl5pPr marL="1576426" indent="0">
              <a:buNone/>
              <a:defRPr sz="776"/>
            </a:lvl5pPr>
            <a:lvl6pPr marL="1970532" indent="0">
              <a:buNone/>
              <a:defRPr sz="776"/>
            </a:lvl6pPr>
            <a:lvl7pPr marL="2364638" indent="0">
              <a:buNone/>
              <a:defRPr sz="776"/>
            </a:lvl7pPr>
            <a:lvl8pPr marL="2758745" indent="0">
              <a:buNone/>
              <a:defRPr sz="776"/>
            </a:lvl8pPr>
            <a:lvl9pPr marL="3152851" indent="0">
              <a:buNone/>
              <a:defRPr sz="776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607208" y="2641600"/>
            <a:ext cx="1896059" cy="768349"/>
          </a:xfrm>
        </p:spPr>
        <p:txBody>
          <a:bodyPr anchor="b">
            <a:noAutofit/>
          </a:bodyPr>
          <a:lstStyle>
            <a:lvl1pPr marL="0" indent="0">
              <a:buNone/>
              <a:defRPr sz="2069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94106" indent="0">
              <a:buNone/>
              <a:defRPr sz="1724" b="1"/>
            </a:lvl2pPr>
            <a:lvl3pPr marL="788213" indent="0">
              <a:buNone/>
              <a:defRPr sz="1552" b="1"/>
            </a:lvl3pPr>
            <a:lvl4pPr marL="1182319" indent="0">
              <a:buNone/>
              <a:defRPr sz="1379" b="1"/>
            </a:lvl4pPr>
            <a:lvl5pPr marL="1576426" indent="0">
              <a:buNone/>
              <a:defRPr sz="1379" b="1"/>
            </a:lvl5pPr>
            <a:lvl6pPr marL="1970532" indent="0">
              <a:buNone/>
              <a:defRPr sz="1379" b="1"/>
            </a:lvl6pPr>
            <a:lvl7pPr marL="2364638" indent="0">
              <a:buNone/>
              <a:defRPr sz="1379" b="1"/>
            </a:lvl7pPr>
            <a:lvl8pPr marL="2758745" indent="0">
              <a:buNone/>
              <a:defRPr sz="1379" b="1"/>
            </a:lvl8pPr>
            <a:lvl9pPr marL="3152851" indent="0">
              <a:buNone/>
              <a:defRPr sz="1379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4607208" y="3556000"/>
            <a:ext cx="1896059" cy="4785784"/>
          </a:xfrm>
        </p:spPr>
        <p:txBody>
          <a:bodyPr anchor="t">
            <a:normAutofit/>
          </a:bodyPr>
          <a:lstStyle>
            <a:lvl1pPr marL="0" indent="0">
              <a:buNone/>
              <a:defRPr sz="1207"/>
            </a:lvl1pPr>
            <a:lvl2pPr marL="394106" indent="0">
              <a:buNone/>
              <a:defRPr sz="1034"/>
            </a:lvl2pPr>
            <a:lvl3pPr marL="788213" indent="0">
              <a:buNone/>
              <a:defRPr sz="862"/>
            </a:lvl3pPr>
            <a:lvl4pPr marL="1182319" indent="0">
              <a:buNone/>
              <a:defRPr sz="776"/>
            </a:lvl4pPr>
            <a:lvl5pPr marL="1576426" indent="0">
              <a:buNone/>
              <a:defRPr sz="776"/>
            </a:lvl5pPr>
            <a:lvl6pPr marL="1970532" indent="0">
              <a:buNone/>
              <a:defRPr sz="776"/>
            </a:lvl6pPr>
            <a:lvl7pPr marL="2364638" indent="0">
              <a:buNone/>
              <a:defRPr sz="776"/>
            </a:lvl7pPr>
            <a:lvl8pPr marL="2758745" indent="0">
              <a:buNone/>
              <a:defRPr sz="776"/>
            </a:lvl8pPr>
            <a:lvl9pPr marL="3152851" indent="0">
              <a:buNone/>
              <a:defRPr sz="776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2409520" y="2844800"/>
            <a:ext cx="0" cy="52832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4502143" y="2844800"/>
            <a:ext cx="0" cy="5289176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F648B-154A-4DE6-8552-15DBAB6410B3}" type="datetimeFigureOut">
              <a:rPr lang="en-US" smtClean="0"/>
              <a:t>8/19/2021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00272-EFE8-47D5-BED8-AD5A603C91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2296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21917" y="5667932"/>
            <a:ext cx="1901192" cy="768349"/>
          </a:xfrm>
        </p:spPr>
        <p:txBody>
          <a:bodyPr anchor="b">
            <a:noAutofit/>
          </a:bodyPr>
          <a:lstStyle>
            <a:lvl1pPr marL="0" indent="0">
              <a:buNone/>
              <a:defRPr sz="2069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94106" indent="0">
              <a:buNone/>
              <a:defRPr sz="1724" b="1"/>
            </a:lvl2pPr>
            <a:lvl3pPr marL="788213" indent="0">
              <a:buNone/>
              <a:defRPr sz="1552" b="1"/>
            </a:lvl3pPr>
            <a:lvl4pPr marL="1182319" indent="0">
              <a:buNone/>
              <a:defRPr sz="1379" b="1"/>
            </a:lvl4pPr>
            <a:lvl5pPr marL="1576426" indent="0">
              <a:buNone/>
              <a:defRPr sz="1379" b="1"/>
            </a:lvl5pPr>
            <a:lvl6pPr marL="1970532" indent="0">
              <a:buNone/>
              <a:defRPr sz="1379" b="1"/>
            </a:lvl6pPr>
            <a:lvl7pPr marL="2364638" indent="0">
              <a:buNone/>
              <a:defRPr sz="1379" b="1"/>
            </a:lvl7pPr>
            <a:lvl8pPr marL="2758745" indent="0">
              <a:buNone/>
              <a:defRPr sz="1379" b="1"/>
            </a:lvl8pPr>
            <a:lvl9pPr marL="3152851" indent="0">
              <a:buNone/>
              <a:defRPr sz="1379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421917" y="2946400"/>
            <a:ext cx="1901192" cy="203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379"/>
            </a:lvl1pPr>
            <a:lvl2pPr marL="394106" indent="0">
              <a:buNone/>
              <a:defRPr sz="1379"/>
            </a:lvl2pPr>
            <a:lvl3pPr marL="788213" indent="0">
              <a:buNone/>
              <a:defRPr sz="1379"/>
            </a:lvl3pPr>
            <a:lvl4pPr marL="1182319" indent="0">
              <a:buNone/>
              <a:defRPr sz="1379"/>
            </a:lvl4pPr>
            <a:lvl5pPr marL="1576426" indent="0">
              <a:buNone/>
              <a:defRPr sz="1379"/>
            </a:lvl5pPr>
            <a:lvl6pPr marL="1970532" indent="0">
              <a:buNone/>
              <a:defRPr sz="1379"/>
            </a:lvl6pPr>
            <a:lvl7pPr marL="2364638" indent="0">
              <a:buNone/>
              <a:defRPr sz="1379"/>
            </a:lvl7pPr>
            <a:lvl8pPr marL="2758745" indent="0">
              <a:buNone/>
              <a:defRPr sz="1379"/>
            </a:lvl8pPr>
            <a:lvl9pPr marL="3152851" indent="0">
              <a:buNone/>
              <a:defRPr sz="1379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421917" y="6436283"/>
            <a:ext cx="1901192" cy="878919"/>
          </a:xfrm>
        </p:spPr>
        <p:txBody>
          <a:bodyPr anchor="t">
            <a:normAutofit/>
          </a:bodyPr>
          <a:lstStyle>
            <a:lvl1pPr marL="0" indent="0">
              <a:buNone/>
              <a:defRPr sz="1207"/>
            </a:lvl1pPr>
            <a:lvl2pPr marL="394106" indent="0">
              <a:buNone/>
              <a:defRPr sz="1034"/>
            </a:lvl2pPr>
            <a:lvl3pPr marL="788213" indent="0">
              <a:buNone/>
              <a:defRPr sz="862"/>
            </a:lvl3pPr>
            <a:lvl4pPr marL="1182319" indent="0">
              <a:buNone/>
              <a:defRPr sz="776"/>
            </a:lvl4pPr>
            <a:lvl5pPr marL="1576426" indent="0">
              <a:buNone/>
              <a:defRPr sz="776"/>
            </a:lvl5pPr>
            <a:lvl6pPr marL="1970532" indent="0">
              <a:buNone/>
              <a:defRPr sz="776"/>
            </a:lvl6pPr>
            <a:lvl7pPr marL="2364638" indent="0">
              <a:buNone/>
              <a:defRPr sz="776"/>
            </a:lvl7pPr>
            <a:lvl8pPr marL="2758745" indent="0">
              <a:buNone/>
              <a:defRPr sz="776"/>
            </a:lvl8pPr>
            <a:lvl9pPr marL="3152851" indent="0">
              <a:buNone/>
              <a:defRPr sz="776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515076" y="5667932"/>
            <a:ext cx="1895032" cy="768349"/>
          </a:xfrm>
        </p:spPr>
        <p:txBody>
          <a:bodyPr anchor="b">
            <a:noAutofit/>
          </a:bodyPr>
          <a:lstStyle>
            <a:lvl1pPr marL="0" indent="0">
              <a:buNone/>
              <a:defRPr sz="2069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94106" indent="0">
              <a:buNone/>
              <a:defRPr sz="1724" b="1"/>
            </a:lvl2pPr>
            <a:lvl3pPr marL="788213" indent="0">
              <a:buNone/>
              <a:defRPr sz="1552" b="1"/>
            </a:lvl3pPr>
            <a:lvl4pPr marL="1182319" indent="0">
              <a:buNone/>
              <a:defRPr sz="1379" b="1"/>
            </a:lvl4pPr>
            <a:lvl5pPr marL="1576426" indent="0">
              <a:buNone/>
              <a:defRPr sz="1379" b="1"/>
            </a:lvl5pPr>
            <a:lvl6pPr marL="1970532" indent="0">
              <a:buNone/>
              <a:defRPr sz="1379" b="1"/>
            </a:lvl6pPr>
            <a:lvl7pPr marL="2364638" indent="0">
              <a:buNone/>
              <a:defRPr sz="1379" b="1"/>
            </a:lvl7pPr>
            <a:lvl8pPr marL="2758745" indent="0">
              <a:buNone/>
              <a:defRPr sz="1379" b="1"/>
            </a:lvl8pPr>
            <a:lvl9pPr marL="3152851" indent="0">
              <a:buNone/>
              <a:defRPr sz="1379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2515075" y="2946400"/>
            <a:ext cx="1895032" cy="203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379"/>
            </a:lvl1pPr>
            <a:lvl2pPr marL="394106" indent="0">
              <a:buNone/>
              <a:defRPr sz="1379"/>
            </a:lvl2pPr>
            <a:lvl3pPr marL="788213" indent="0">
              <a:buNone/>
              <a:defRPr sz="1379"/>
            </a:lvl3pPr>
            <a:lvl4pPr marL="1182319" indent="0">
              <a:buNone/>
              <a:defRPr sz="1379"/>
            </a:lvl4pPr>
            <a:lvl5pPr marL="1576426" indent="0">
              <a:buNone/>
              <a:defRPr sz="1379"/>
            </a:lvl5pPr>
            <a:lvl6pPr marL="1970532" indent="0">
              <a:buNone/>
              <a:defRPr sz="1379"/>
            </a:lvl6pPr>
            <a:lvl7pPr marL="2364638" indent="0">
              <a:buNone/>
              <a:defRPr sz="1379"/>
            </a:lvl7pPr>
            <a:lvl8pPr marL="2758745" indent="0">
              <a:buNone/>
              <a:defRPr sz="1379"/>
            </a:lvl8pPr>
            <a:lvl9pPr marL="3152851" indent="0">
              <a:buNone/>
              <a:defRPr sz="1379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2514200" y="6436282"/>
            <a:ext cx="1897542" cy="878919"/>
          </a:xfrm>
        </p:spPr>
        <p:txBody>
          <a:bodyPr anchor="t">
            <a:normAutofit/>
          </a:bodyPr>
          <a:lstStyle>
            <a:lvl1pPr marL="0" indent="0">
              <a:buNone/>
              <a:defRPr sz="1207"/>
            </a:lvl1pPr>
            <a:lvl2pPr marL="394106" indent="0">
              <a:buNone/>
              <a:defRPr sz="1034"/>
            </a:lvl2pPr>
            <a:lvl3pPr marL="788213" indent="0">
              <a:buNone/>
              <a:defRPr sz="862"/>
            </a:lvl3pPr>
            <a:lvl4pPr marL="1182319" indent="0">
              <a:buNone/>
              <a:defRPr sz="776"/>
            </a:lvl4pPr>
            <a:lvl5pPr marL="1576426" indent="0">
              <a:buNone/>
              <a:defRPr sz="776"/>
            </a:lvl5pPr>
            <a:lvl6pPr marL="1970532" indent="0">
              <a:buNone/>
              <a:defRPr sz="776"/>
            </a:lvl6pPr>
            <a:lvl7pPr marL="2364638" indent="0">
              <a:buNone/>
              <a:defRPr sz="776"/>
            </a:lvl7pPr>
            <a:lvl8pPr marL="2758745" indent="0">
              <a:buNone/>
              <a:defRPr sz="776"/>
            </a:lvl8pPr>
            <a:lvl9pPr marL="3152851" indent="0">
              <a:buNone/>
              <a:defRPr sz="776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607208" y="5667932"/>
            <a:ext cx="1896059" cy="768349"/>
          </a:xfrm>
        </p:spPr>
        <p:txBody>
          <a:bodyPr anchor="b">
            <a:noAutofit/>
          </a:bodyPr>
          <a:lstStyle>
            <a:lvl1pPr marL="0" indent="0">
              <a:buNone/>
              <a:defRPr sz="2069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94106" indent="0">
              <a:buNone/>
              <a:defRPr sz="1724" b="1"/>
            </a:lvl2pPr>
            <a:lvl3pPr marL="788213" indent="0">
              <a:buNone/>
              <a:defRPr sz="1552" b="1"/>
            </a:lvl3pPr>
            <a:lvl4pPr marL="1182319" indent="0">
              <a:buNone/>
              <a:defRPr sz="1379" b="1"/>
            </a:lvl4pPr>
            <a:lvl5pPr marL="1576426" indent="0">
              <a:buNone/>
              <a:defRPr sz="1379" b="1"/>
            </a:lvl5pPr>
            <a:lvl6pPr marL="1970532" indent="0">
              <a:buNone/>
              <a:defRPr sz="1379" b="1"/>
            </a:lvl6pPr>
            <a:lvl7pPr marL="2364638" indent="0">
              <a:buNone/>
              <a:defRPr sz="1379" b="1"/>
            </a:lvl7pPr>
            <a:lvl8pPr marL="2758745" indent="0">
              <a:buNone/>
              <a:defRPr sz="1379" b="1"/>
            </a:lvl8pPr>
            <a:lvl9pPr marL="3152851" indent="0">
              <a:buNone/>
              <a:defRPr sz="1379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4607207" y="2946400"/>
            <a:ext cx="1896059" cy="203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379"/>
            </a:lvl1pPr>
            <a:lvl2pPr marL="394106" indent="0">
              <a:buNone/>
              <a:defRPr sz="1379"/>
            </a:lvl2pPr>
            <a:lvl3pPr marL="788213" indent="0">
              <a:buNone/>
              <a:defRPr sz="1379"/>
            </a:lvl3pPr>
            <a:lvl4pPr marL="1182319" indent="0">
              <a:buNone/>
              <a:defRPr sz="1379"/>
            </a:lvl4pPr>
            <a:lvl5pPr marL="1576426" indent="0">
              <a:buNone/>
              <a:defRPr sz="1379"/>
            </a:lvl5pPr>
            <a:lvl6pPr marL="1970532" indent="0">
              <a:buNone/>
              <a:defRPr sz="1379"/>
            </a:lvl6pPr>
            <a:lvl7pPr marL="2364638" indent="0">
              <a:buNone/>
              <a:defRPr sz="1379"/>
            </a:lvl7pPr>
            <a:lvl8pPr marL="2758745" indent="0">
              <a:buNone/>
              <a:defRPr sz="1379"/>
            </a:lvl8pPr>
            <a:lvl9pPr marL="3152851" indent="0">
              <a:buNone/>
              <a:defRPr sz="1379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4607128" y="6436279"/>
            <a:ext cx="1898570" cy="878919"/>
          </a:xfrm>
        </p:spPr>
        <p:txBody>
          <a:bodyPr anchor="t">
            <a:normAutofit/>
          </a:bodyPr>
          <a:lstStyle>
            <a:lvl1pPr marL="0" indent="0">
              <a:buNone/>
              <a:defRPr sz="1207"/>
            </a:lvl1pPr>
            <a:lvl2pPr marL="394106" indent="0">
              <a:buNone/>
              <a:defRPr sz="1034"/>
            </a:lvl2pPr>
            <a:lvl3pPr marL="788213" indent="0">
              <a:buNone/>
              <a:defRPr sz="862"/>
            </a:lvl3pPr>
            <a:lvl4pPr marL="1182319" indent="0">
              <a:buNone/>
              <a:defRPr sz="776"/>
            </a:lvl4pPr>
            <a:lvl5pPr marL="1576426" indent="0">
              <a:buNone/>
              <a:defRPr sz="776"/>
            </a:lvl5pPr>
            <a:lvl6pPr marL="1970532" indent="0">
              <a:buNone/>
              <a:defRPr sz="776"/>
            </a:lvl6pPr>
            <a:lvl7pPr marL="2364638" indent="0">
              <a:buNone/>
              <a:defRPr sz="776"/>
            </a:lvl7pPr>
            <a:lvl8pPr marL="2758745" indent="0">
              <a:buNone/>
              <a:defRPr sz="776"/>
            </a:lvl8pPr>
            <a:lvl9pPr marL="3152851" indent="0">
              <a:buNone/>
              <a:defRPr sz="776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2409520" y="2844800"/>
            <a:ext cx="0" cy="52832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4502143" y="2844800"/>
            <a:ext cx="0" cy="5289176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F648B-154A-4DE6-8552-15DBAB6410B3}" type="datetimeFigureOut">
              <a:rPr lang="en-US" smtClean="0"/>
              <a:t>8/19/2021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00272-EFE8-47D5-BED8-AD5A603C91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1220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F648B-154A-4DE6-8552-15DBAB6410B3}" type="datetimeFigureOut">
              <a:rPr lang="en-US" smtClean="0"/>
              <a:t>8/19/2021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00272-EFE8-47D5-BED8-AD5A603C91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34906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69943" y="573619"/>
            <a:ext cx="1133324" cy="7768167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21917" y="1030940"/>
            <a:ext cx="4800200" cy="731084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F648B-154A-4DE6-8552-15DBAB6410B3}" type="datetimeFigureOut">
              <a:rPr lang="en-US" smtClean="0"/>
              <a:t>8/19/2021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00272-EFE8-47D5-BED8-AD5A603C91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44523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F648B-154A-4DE6-8552-15DBAB6410B3}" type="datetimeFigureOut">
              <a:rPr lang="en-US" smtClean="0"/>
              <a:t>8/19/2021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00272-EFE8-47D5-BED8-AD5A603C91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6204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6856" y="3815646"/>
            <a:ext cx="5707136" cy="2554196"/>
          </a:xfrm>
        </p:spPr>
        <p:txBody>
          <a:bodyPr anchor="b"/>
          <a:lstStyle>
            <a:lvl1pPr algn="l">
              <a:defRPr sz="3448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6855" y="6369841"/>
            <a:ext cx="5707137" cy="1147200"/>
          </a:xfrm>
        </p:spPr>
        <p:txBody>
          <a:bodyPr anchor="t"/>
          <a:lstStyle>
            <a:lvl1pPr marL="0" indent="0" algn="l">
              <a:buNone/>
              <a:defRPr sz="1724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94106" indent="0">
              <a:buNone/>
              <a:defRPr sz="1552">
                <a:solidFill>
                  <a:schemeClr val="tx1">
                    <a:tint val="75000"/>
                  </a:schemeClr>
                </a:solidFill>
              </a:defRPr>
            </a:lvl2pPr>
            <a:lvl3pPr marL="788213" indent="0">
              <a:buNone/>
              <a:defRPr sz="1379">
                <a:solidFill>
                  <a:schemeClr val="tx1">
                    <a:tint val="75000"/>
                  </a:schemeClr>
                </a:solidFill>
              </a:defRPr>
            </a:lvl3pPr>
            <a:lvl4pPr marL="1182319" indent="0">
              <a:buNone/>
              <a:defRPr sz="1207">
                <a:solidFill>
                  <a:schemeClr val="tx1">
                    <a:tint val="75000"/>
                  </a:schemeClr>
                </a:solidFill>
              </a:defRPr>
            </a:lvl4pPr>
            <a:lvl5pPr marL="1576426" indent="0">
              <a:buNone/>
              <a:defRPr sz="1207">
                <a:solidFill>
                  <a:schemeClr val="tx1">
                    <a:tint val="75000"/>
                  </a:schemeClr>
                </a:solidFill>
              </a:defRPr>
            </a:lvl5pPr>
            <a:lvl6pPr marL="1970532" indent="0">
              <a:buNone/>
              <a:defRPr sz="1207">
                <a:solidFill>
                  <a:schemeClr val="tx1">
                    <a:tint val="75000"/>
                  </a:schemeClr>
                </a:solidFill>
              </a:defRPr>
            </a:lvl6pPr>
            <a:lvl7pPr marL="2364638" indent="0">
              <a:buNone/>
              <a:defRPr sz="1207">
                <a:solidFill>
                  <a:schemeClr val="tx1">
                    <a:tint val="75000"/>
                  </a:schemeClr>
                </a:solidFill>
              </a:defRPr>
            </a:lvl7pPr>
            <a:lvl8pPr marL="2758745" indent="0">
              <a:buNone/>
              <a:defRPr sz="1207">
                <a:solidFill>
                  <a:schemeClr val="tx1">
                    <a:tint val="75000"/>
                  </a:schemeClr>
                </a:solidFill>
              </a:defRPr>
            </a:lvl8pPr>
            <a:lvl9pPr marL="3152851" indent="0">
              <a:buNone/>
              <a:defRPr sz="12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F648B-154A-4DE6-8552-15DBAB6410B3}" type="datetimeFigureOut">
              <a:rPr lang="en-US" smtClean="0"/>
              <a:t>8/19/2021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00272-EFE8-47D5-BED8-AD5A603C91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4556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13461" y="2747435"/>
            <a:ext cx="2842905" cy="5594351"/>
          </a:xfrm>
        </p:spPr>
        <p:txBody>
          <a:bodyPr>
            <a:normAutofit/>
          </a:bodyPr>
          <a:lstStyle>
            <a:lvl1pPr>
              <a:defRPr sz="1552"/>
            </a:lvl1pPr>
            <a:lvl2pPr>
              <a:defRPr sz="1379"/>
            </a:lvl2pPr>
            <a:lvl3pPr>
              <a:defRPr sz="1207"/>
            </a:lvl3pPr>
            <a:lvl4pPr>
              <a:defRPr sz="1034"/>
            </a:lvl4pPr>
            <a:lvl5pPr>
              <a:defRPr sz="1034"/>
            </a:lvl5pPr>
            <a:lvl6pPr>
              <a:defRPr sz="1034"/>
            </a:lvl6pPr>
            <a:lvl7pPr>
              <a:defRPr sz="1034"/>
            </a:lvl7pPr>
            <a:lvl8pPr>
              <a:defRPr sz="1034"/>
            </a:lvl8pPr>
            <a:lvl9pPr>
              <a:defRPr sz="103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6495" y="2741458"/>
            <a:ext cx="2842907" cy="5600327"/>
          </a:xfrm>
        </p:spPr>
        <p:txBody>
          <a:bodyPr>
            <a:normAutofit/>
          </a:bodyPr>
          <a:lstStyle>
            <a:lvl1pPr>
              <a:defRPr sz="1552"/>
            </a:lvl1pPr>
            <a:lvl2pPr>
              <a:defRPr sz="1379"/>
            </a:lvl2pPr>
            <a:lvl3pPr>
              <a:defRPr sz="1207"/>
            </a:lvl3pPr>
            <a:lvl4pPr>
              <a:defRPr sz="1034"/>
            </a:lvl4pPr>
            <a:lvl5pPr>
              <a:defRPr sz="1034"/>
            </a:lvl5pPr>
            <a:lvl6pPr>
              <a:defRPr sz="1034"/>
            </a:lvl6pPr>
            <a:lvl7pPr>
              <a:defRPr sz="1034"/>
            </a:lvl7pPr>
            <a:lvl8pPr>
              <a:defRPr sz="1034"/>
            </a:lvl8pPr>
            <a:lvl9pPr>
              <a:defRPr sz="103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F648B-154A-4DE6-8552-15DBAB6410B3}" type="datetimeFigureOut">
              <a:rPr lang="en-US" smtClean="0"/>
              <a:t>8/19/2021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00272-EFE8-47D5-BED8-AD5A603C91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9074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3460" y="2540000"/>
            <a:ext cx="2842904" cy="768349"/>
          </a:xfrm>
        </p:spPr>
        <p:txBody>
          <a:bodyPr anchor="b">
            <a:noAutofit/>
          </a:bodyPr>
          <a:lstStyle>
            <a:lvl1pPr marL="0" indent="0">
              <a:buNone/>
              <a:defRPr sz="2069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94106" indent="0">
              <a:buNone/>
              <a:defRPr sz="1724" b="1"/>
            </a:lvl2pPr>
            <a:lvl3pPr marL="788213" indent="0">
              <a:buNone/>
              <a:defRPr sz="1552" b="1"/>
            </a:lvl3pPr>
            <a:lvl4pPr marL="1182319" indent="0">
              <a:buNone/>
              <a:defRPr sz="1379" b="1"/>
            </a:lvl4pPr>
            <a:lvl5pPr marL="1576426" indent="0">
              <a:buNone/>
              <a:defRPr sz="1379" b="1"/>
            </a:lvl5pPr>
            <a:lvl6pPr marL="1970532" indent="0">
              <a:buNone/>
              <a:defRPr sz="1379" b="1"/>
            </a:lvl6pPr>
            <a:lvl7pPr marL="2364638" indent="0">
              <a:buNone/>
              <a:defRPr sz="1379" b="1"/>
            </a:lvl7pPr>
            <a:lvl8pPr marL="2758745" indent="0">
              <a:buNone/>
              <a:defRPr sz="1379" b="1"/>
            </a:lvl8pPr>
            <a:lvl9pPr marL="3152851" indent="0">
              <a:buNone/>
              <a:defRPr sz="1379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3461" y="3352800"/>
            <a:ext cx="2842905" cy="4988984"/>
          </a:xfrm>
        </p:spPr>
        <p:txBody>
          <a:bodyPr>
            <a:normAutofit/>
          </a:bodyPr>
          <a:lstStyle>
            <a:lvl1pPr>
              <a:defRPr sz="1552"/>
            </a:lvl1pPr>
            <a:lvl2pPr>
              <a:defRPr sz="1379"/>
            </a:lvl2pPr>
            <a:lvl3pPr>
              <a:defRPr sz="1207"/>
            </a:lvl3pPr>
            <a:lvl4pPr>
              <a:defRPr sz="1034"/>
            </a:lvl4pPr>
            <a:lvl5pPr>
              <a:defRPr sz="1034"/>
            </a:lvl5pPr>
            <a:lvl6pPr>
              <a:defRPr sz="1034"/>
            </a:lvl6pPr>
            <a:lvl7pPr>
              <a:defRPr sz="1034"/>
            </a:lvl7pPr>
            <a:lvl8pPr>
              <a:defRPr sz="1034"/>
            </a:lvl8pPr>
            <a:lvl9pPr>
              <a:defRPr sz="103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656496" y="2540000"/>
            <a:ext cx="2842905" cy="768349"/>
          </a:xfrm>
        </p:spPr>
        <p:txBody>
          <a:bodyPr anchor="b">
            <a:noAutofit/>
          </a:bodyPr>
          <a:lstStyle>
            <a:lvl1pPr marL="0" indent="0">
              <a:buNone/>
              <a:defRPr sz="2069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94106" indent="0">
              <a:buNone/>
              <a:defRPr sz="1724" b="1"/>
            </a:lvl2pPr>
            <a:lvl3pPr marL="788213" indent="0">
              <a:buNone/>
              <a:defRPr sz="1552" b="1"/>
            </a:lvl3pPr>
            <a:lvl4pPr marL="1182319" indent="0">
              <a:buNone/>
              <a:defRPr sz="1379" b="1"/>
            </a:lvl4pPr>
            <a:lvl5pPr marL="1576426" indent="0">
              <a:buNone/>
              <a:defRPr sz="1379" b="1"/>
            </a:lvl5pPr>
            <a:lvl6pPr marL="1970532" indent="0">
              <a:buNone/>
              <a:defRPr sz="1379" b="1"/>
            </a:lvl6pPr>
            <a:lvl7pPr marL="2364638" indent="0">
              <a:buNone/>
              <a:defRPr sz="1379" b="1"/>
            </a:lvl7pPr>
            <a:lvl8pPr marL="2758745" indent="0">
              <a:buNone/>
              <a:defRPr sz="1379" b="1"/>
            </a:lvl8pPr>
            <a:lvl9pPr marL="3152851" indent="0">
              <a:buNone/>
              <a:defRPr sz="1379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656496" y="3352800"/>
            <a:ext cx="2842905" cy="4988984"/>
          </a:xfrm>
        </p:spPr>
        <p:txBody>
          <a:bodyPr>
            <a:normAutofit/>
          </a:bodyPr>
          <a:lstStyle>
            <a:lvl1pPr>
              <a:defRPr sz="1552"/>
            </a:lvl1pPr>
            <a:lvl2pPr>
              <a:defRPr sz="1379"/>
            </a:lvl2pPr>
            <a:lvl3pPr>
              <a:defRPr sz="1207"/>
            </a:lvl3pPr>
            <a:lvl4pPr>
              <a:defRPr sz="1034"/>
            </a:lvl4pPr>
            <a:lvl5pPr>
              <a:defRPr sz="1034"/>
            </a:lvl5pPr>
            <a:lvl6pPr>
              <a:defRPr sz="1034"/>
            </a:lvl6pPr>
            <a:lvl7pPr>
              <a:defRPr sz="1034"/>
            </a:lvl7pPr>
            <a:lvl8pPr>
              <a:defRPr sz="1034"/>
            </a:lvl8pPr>
            <a:lvl9pPr>
              <a:defRPr sz="103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F648B-154A-4DE6-8552-15DBAB6410B3}" type="datetimeFigureOut">
              <a:rPr lang="en-US" smtClean="0"/>
              <a:t>8/19/2021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00272-EFE8-47D5-BED8-AD5A603C91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2344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F648B-154A-4DE6-8552-15DBAB6410B3}" type="datetimeFigureOut">
              <a:rPr lang="en-US" smtClean="0"/>
              <a:t>8/19/2021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00272-EFE8-47D5-BED8-AD5A603C91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5501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F648B-154A-4DE6-8552-15DBAB6410B3}" type="datetimeFigureOut">
              <a:rPr lang="en-US" smtClean="0"/>
              <a:t>8/19/2021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00272-EFE8-47D5-BED8-AD5A603C91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0014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6854" y="1930400"/>
            <a:ext cx="2199307" cy="1930400"/>
          </a:xfrm>
        </p:spPr>
        <p:txBody>
          <a:bodyPr anchor="b"/>
          <a:lstStyle>
            <a:lvl1pPr algn="l">
              <a:defRPr sz="2069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93986" y="1930400"/>
            <a:ext cx="3360006" cy="6096000"/>
          </a:xfrm>
        </p:spPr>
        <p:txBody>
          <a:bodyPr anchor="ctr">
            <a:normAutofit/>
          </a:bodyPr>
          <a:lstStyle>
            <a:lvl1pPr>
              <a:defRPr sz="1724"/>
            </a:lvl1pPr>
            <a:lvl2pPr>
              <a:defRPr sz="1552"/>
            </a:lvl2pPr>
            <a:lvl3pPr>
              <a:defRPr sz="1379"/>
            </a:lvl3pPr>
            <a:lvl4pPr>
              <a:defRPr sz="1207"/>
            </a:lvl4pPr>
            <a:lvl5pPr>
              <a:defRPr sz="1207"/>
            </a:lvl5pPr>
            <a:lvl6pPr>
              <a:defRPr sz="1207"/>
            </a:lvl6pPr>
            <a:lvl7pPr>
              <a:defRPr sz="1207"/>
            </a:lvl7pPr>
            <a:lvl8pPr>
              <a:defRPr sz="1207"/>
            </a:lvl8pPr>
            <a:lvl9pPr>
              <a:defRPr sz="120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46854" y="4172375"/>
            <a:ext cx="2199307" cy="3860799"/>
          </a:xfrm>
        </p:spPr>
        <p:txBody>
          <a:bodyPr/>
          <a:lstStyle>
            <a:lvl1pPr marL="0" indent="0">
              <a:buNone/>
              <a:defRPr sz="1207"/>
            </a:lvl1pPr>
            <a:lvl2pPr marL="394106" indent="0">
              <a:buNone/>
              <a:defRPr sz="1034"/>
            </a:lvl2pPr>
            <a:lvl3pPr marL="788213" indent="0">
              <a:buNone/>
              <a:defRPr sz="862"/>
            </a:lvl3pPr>
            <a:lvl4pPr marL="1182319" indent="0">
              <a:buNone/>
              <a:defRPr sz="776"/>
            </a:lvl4pPr>
            <a:lvl5pPr marL="1576426" indent="0">
              <a:buNone/>
              <a:defRPr sz="776"/>
            </a:lvl5pPr>
            <a:lvl6pPr marL="1970532" indent="0">
              <a:buNone/>
              <a:defRPr sz="776"/>
            </a:lvl6pPr>
            <a:lvl7pPr marL="2364638" indent="0">
              <a:buNone/>
              <a:defRPr sz="776"/>
            </a:lvl7pPr>
            <a:lvl8pPr marL="2758745" indent="0">
              <a:buNone/>
              <a:defRPr sz="776"/>
            </a:lvl8pPr>
            <a:lvl9pPr marL="3152851" indent="0">
              <a:buNone/>
              <a:defRPr sz="776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F648B-154A-4DE6-8552-15DBAB6410B3}" type="datetimeFigureOut">
              <a:rPr lang="en-US" smtClean="0"/>
              <a:t>8/19/2021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00272-EFE8-47D5-BED8-AD5A603C91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4878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6177" y="2472256"/>
            <a:ext cx="3293342" cy="2099744"/>
          </a:xfrm>
        </p:spPr>
        <p:txBody>
          <a:bodyPr anchor="b">
            <a:normAutofit/>
          </a:bodyPr>
          <a:lstStyle>
            <a:lvl1pPr algn="l">
              <a:defRPr sz="3103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93944" y="1524000"/>
            <a:ext cx="2069547" cy="6096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379"/>
            </a:lvl1pPr>
            <a:lvl2pPr marL="394106" indent="0">
              <a:buNone/>
              <a:defRPr sz="1379"/>
            </a:lvl2pPr>
            <a:lvl3pPr marL="788213" indent="0">
              <a:buNone/>
              <a:defRPr sz="1379"/>
            </a:lvl3pPr>
            <a:lvl4pPr marL="1182319" indent="0">
              <a:buNone/>
              <a:defRPr sz="1379"/>
            </a:lvl4pPr>
            <a:lvl5pPr marL="1576426" indent="0">
              <a:buNone/>
              <a:defRPr sz="1379"/>
            </a:lvl5pPr>
            <a:lvl6pPr marL="1970532" indent="0">
              <a:buNone/>
              <a:defRPr sz="1379"/>
            </a:lvl6pPr>
            <a:lvl7pPr marL="2364638" indent="0">
              <a:buNone/>
              <a:defRPr sz="1379"/>
            </a:lvl7pPr>
            <a:lvl8pPr marL="2758745" indent="0">
              <a:buNone/>
              <a:defRPr sz="1379"/>
            </a:lvl8pPr>
            <a:lvl9pPr marL="3152851" indent="0">
              <a:buNone/>
              <a:defRPr sz="1379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46854" y="4876800"/>
            <a:ext cx="3288216" cy="1828800"/>
          </a:xfrm>
        </p:spPr>
        <p:txBody>
          <a:bodyPr>
            <a:normAutofit/>
          </a:bodyPr>
          <a:lstStyle>
            <a:lvl1pPr marL="0" indent="0">
              <a:buNone/>
              <a:defRPr sz="1207"/>
            </a:lvl1pPr>
            <a:lvl2pPr marL="394106" indent="0">
              <a:buNone/>
              <a:defRPr sz="1034"/>
            </a:lvl2pPr>
            <a:lvl3pPr marL="788213" indent="0">
              <a:buNone/>
              <a:defRPr sz="862"/>
            </a:lvl3pPr>
            <a:lvl4pPr marL="1182319" indent="0">
              <a:buNone/>
              <a:defRPr sz="776"/>
            </a:lvl4pPr>
            <a:lvl5pPr marL="1576426" indent="0">
              <a:buNone/>
              <a:defRPr sz="776"/>
            </a:lvl5pPr>
            <a:lvl6pPr marL="1970532" indent="0">
              <a:buNone/>
              <a:defRPr sz="776"/>
            </a:lvl6pPr>
            <a:lvl7pPr marL="2364638" indent="0">
              <a:buNone/>
              <a:defRPr sz="776"/>
            </a:lvl7pPr>
            <a:lvl8pPr marL="2758745" indent="0">
              <a:buNone/>
              <a:defRPr sz="776"/>
            </a:lvl8pPr>
            <a:lvl9pPr marL="3152851" indent="0">
              <a:buNone/>
              <a:defRPr sz="776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F648B-154A-4DE6-8552-15DBAB6410B3}" type="datetimeFigureOut">
              <a:rPr lang="en-US" smtClean="0"/>
              <a:t>8/19/2021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00272-EFE8-47D5-BED8-AD5A603C91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2504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/>
          <p:cNvSpPr/>
          <p:nvPr/>
        </p:nvSpPr>
        <p:spPr>
          <a:xfrm>
            <a:off x="5429980" y="2235200"/>
            <a:ext cx="2430264" cy="37592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Oval 22"/>
          <p:cNvSpPr/>
          <p:nvPr/>
        </p:nvSpPr>
        <p:spPr>
          <a:xfrm>
            <a:off x="4904517" y="-609600"/>
            <a:ext cx="1379339" cy="21336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14000"/>
                </a:schemeClr>
              </a:gs>
              <a:gs pos="73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7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Oval 23"/>
          <p:cNvSpPr/>
          <p:nvPr/>
        </p:nvSpPr>
        <p:spPr>
          <a:xfrm>
            <a:off x="5429979" y="8128000"/>
            <a:ext cx="853877" cy="13208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9000"/>
                </a:schemeClr>
              </a:gs>
              <a:gs pos="66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Oval 19"/>
          <p:cNvSpPr/>
          <p:nvPr/>
        </p:nvSpPr>
        <p:spPr>
          <a:xfrm>
            <a:off x="-132734" y="3556000"/>
            <a:ext cx="3612555" cy="55880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11000"/>
                </a:schemeClr>
              </a:gs>
              <a:gs pos="75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Oval 20"/>
          <p:cNvSpPr/>
          <p:nvPr/>
        </p:nvSpPr>
        <p:spPr>
          <a:xfrm>
            <a:off x="-723880" y="3860800"/>
            <a:ext cx="2036167" cy="31496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8000"/>
                </a:schemeClr>
              </a:gs>
              <a:gs pos="72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/>
          <p:cNvSpPr/>
          <p:nvPr/>
        </p:nvSpPr>
        <p:spPr>
          <a:xfrm>
            <a:off x="6676584" y="0"/>
            <a:ext cx="591145" cy="14659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17810" y="603624"/>
            <a:ext cx="6081591" cy="186737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3460" y="2737234"/>
            <a:ext cx="5785306" cy="55939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6227064" y="2492252"/>
            <a:ext cx="1320799" cy="1970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948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565F648B-154A-4DE6-8552-15DBAB6410B3}" type="datetimeFigureOut">
              <a:rPr lang="en-US" smtClean="0"/>
              <a:t>8/19/2021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4463341" y="4405051"/>
            <a:ext cx="5146393" cy="1971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48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6694502" y="394315"/>
            <a:ext cx="542024" cy="102358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414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800272-EFE8-47D5-BED8-AD5A603C91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4904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</p:sldLayoutIdLst>
  <p:txStyles>
    <p:titleStyle>
      <a:lvl1pPr algn="l" defTabSz="394112" rtl="0" eaLnBrk="1" latinLnBrk="0" hangingPunct="1">
        <a:spcBef>
          <a:spcPct val="0"/>
        </a:spcBef>
        <a:buNone/>
        <a:defRPr sz="362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95585" indent="-295585" algn="l" defTabSz="394112" rtl="0" eaLnBrk="1" latinLnBrk="0" hangingPunct="1">
        <a:spcBef>
          <a:spcPts val="862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724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640433" indent="-246321" algn="l" defTabSz="394112" rtl="0" eaLnBrk="1" latinLnBrk="0" hangingPunct="1">
        <a:spcBef>
          <a:spcPts val="862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552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985283" indent="-197057" algn="l" defTabSz="394112" rtl="0" eaLnBrk="1" latinLnBrk="0" hangingPunct="1">
        <a:spcBef>
          <a:spcPts val="862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379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379396" indent="-197057" algn="l" defTabSz="394112" rtl="0" eaLnBrk="1" latinLnBrk="0" hangingPunct="1">
        <a:spcBef>
          <a:spcPts val="862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207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1773508" indent="-197057" algn="l" defTabSz="394112" rtl="0" eaLnBrk="1" latinLnBrk="0" hangingPunct="1">
        <a:spcBef>
          <a:spcPts val="862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207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167621" indent="-197057" algn="l" defTabSz="394112" rtl="0" eaLnBrk="1" latinLnBrk="0" hangingPunct="1">
        <a:spcBef>
          <a:spcPts val="862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207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561734" indent="-197057" algn="l" defTabSz="394112" rtl="0" eaLnBrk="1" latinLnBrk="0" hangingPunct="1">
        <a:spcBef>
          <a:spcPts val="862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207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2955847" indent="-197057" algn="l" defTabSz="394112" rtl="0" eaLnBrk="1" latinLnBrk="0" hangingPunct="1">
        <a:spcBef>
          <a:spcPts val="862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207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349960" indent="-197057" algn="l" defTabSz="394112" rtl="0" eaLnBrk="1" latinLnBrk="0" hangingPunct="1">
        <a:spcBef>
          <a:spcPts val="862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207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394112" rtl="0" eaLnBrk="1" latinLnBrk="0" hangingPunct="1">
        <a:defRPr sz="1552" kern="1200">
          <a:solidFill>
            <a:schemeClr val="tx1"/>
          </a:solidFill>
          <a:latin typeface="+mn-lt"/>
          <a:ea typeface="+mn-ea"/>
          <a:cs typeface="+mn-cs"/>
        </a:defRPr>
      </a:lvl1pPr>
      <a:lvl2pPr marL="394112" algn="l" defTabSz="394112" rtl="0" eaLnBrk="1" latinLnBrk="0" hangingPunct="1">
        <a:defRPr sz="1552" kern="1200">
          <a:solidFill>
            <a:schemeClr val="tx1"/>
          </a:solidFill>
          <a:latin typeface="+mn-lt"/>
          <a:ea typeface="+mn-ea"/>
          <a:cs typeface="+mn-cs"/>
        </a:defRPr>
      </a:lvl2pPr>
      <a:lvl3pPr marL="788226" algn="l" defTabSz="394112" rtl="0" eaLnBrk="1" latinLnBrk="0" hangingPunct="1">
        <a:defRPr sz="1552" kern="1200">
          <a:solidFill>
            <a:schemeClr val="tx1"/>
          </a:solidFill>
          <a:latin typeface="+mn-lt"/>
          <a:ea typeface="+mn-ea"/>
          <a:cs typeface="+mn-cs"/>
        </a:defRPr>
      </a:lvl3pPr>
      <a:lvl4pPr marL="1182338" algn="l" defTabSz="394112" rtl="0" eaLnBrk="1" latinLnBrk="0" hangingPunct="1">
        <a:defRPr sz="1552" kern="1200">
          <a:solidFill>
            <a:schemeClr val="tx1"/>
          </a:solidFill>
          <a:latin typeface="+mn-lt"/>
          <a:ea typeface="+mn-ea"/>
          <a:cs typeface="+mn-cs"/>
        </a:defRPr>
      </a:lvl4pPr>
      <a:lvl5pPr marL="1576452" algn="l" defTabSz="394112" rtl="0" eaLnBrk="1" latinLnBrk="0" hangingPunct="1">
        <a:defRPr sz="1552" kern="1200">
          <a:solidFill>
            <a:schemeClr val="tx1"/>
          </a:solidFill>
          <a:latin typeface="+mn-lt"/>
          <a:ea typeface="+mn-ea"/>
          <a:cs typeface="+mn-cs"/>
        </a:defRPr>
      </a:lvl5pPr>
      <a:lvl6pPr marL="1970565" algn="l" defTabSz="394112" rtl="0" eaLnBrk="1" latinLnBrk="0" hangingPunct="1">
        <a:defRPr sz="1552" kern="1200">
          <a:solidFill>
            <a:schemeClr val="tx1"/>
          </a:solidFill>
          <a:latin typeface="+mn-lt"/>
          <a:ea typeface="+mn-ea"/>
          <a:cs typeface="+mn-cs"/>
        </a:defRPr>
      </a:lvl6pPr>
      <a:lvl7pPr marL="2364678" algn="l" defTabSz="394112" rtl="0" eaLnBrk="1" latinLnBrk="0" hangingPunct="1">
        <a:defRPr sz="1552" kern="1200">
          <a:solidFill>
            <a:schemeClr val="tx1"/>
          </a:solidFill>
          <a:latin typeface="+mn-lt"/>
          <a:ea typeface="+mn-ea"/>
          <a:cs typeface="+mn-cs"/>
        </a:defRPr>
      </a:lvl7pPr>
      <a:lvl8pPr marL="2758790" algn="l" defTabSz="394112" rtl="0" eaLnBrk="1" latinLnBrk="0" hangingPunct="1">
        <a:defRPr sz="1552" kern="1200">
          <a:solidFill>
            <a:schemeClr val="tx1"/>
          </a:solidFill>
          <a:latin typeface="+mn-lt"/>
          <a:ea typeface="+mn-ea"/>
          <a:cs typeface="+mn-cs"/>
        </a:defRPr>
      </a:lvl8pPr>
      <a:lvl9pPr marL="3152904" algn="l" defTabSz="394112" rtl="0" eaLnBrk="1" latinLnBrk="0" hangingPunct="1">
        <a:defRPr sz="155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3.png"/><Relationship Id="rId7" Type="http://schemas.microsoft.com/office/2007/relationships/hdphoto" Target="../media/hdphoto2.wdp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microsoft.com/office/2007/relationships/hdphoto" Target="../media/hdphoto1.wdp"/><Relationship Id="rId9" Type="http://schemas.microsoft.com/office/2007/relationships/hdphoto" Target="../media/hdphoto3.wdp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8.png"/><Relationship Id="rId7" Type="http://schemas.openxmlformats.org/officeDocument/2006/relationships/image" Target="../media/image6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5.png"/><Relationship Id="rId4" Type="http://schemas.microsoft.com/office/2007/relationships/hdphoto" Target="../media/hdphoto4.wdp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6" Type="http://schemas.microsoft.com/office/2007/relationships/hdphoto" Target="../media/hdphoto3.wdp"/><Relationship Id="rId5" Type="http://schemas.openxmlformats.org/officeDocument/2006/relationships/image" Target="../media/image6.png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EAF25AD-483D-4A3F-837C-6D802E3C46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31032" y="-1"/>
            <a:ext cx="9144001" cy="91440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22D7725-2AC9-4CB1-B940-15AB4AFD7B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239" b="97314" l="2490" r="99016">
                        <a14:foregroundMark x1="3648" y1="90901" x2="3648" y2="90901"/>
                        <a14:foregroundMark x1="3474" y1="87695" x2="3474" y2="87695"/>
                        <a14:foregroundMark x1="39027" y1="71837" x2="55588" y2="39601"/>
                        <a14:foregroundMark x1="12681" y1="94541" x2="16445" y2="94107"/>
                        <a14:foregroundMark x1="17140" y1="93761" x2="21309" y2="92028"/>
                        <a14:foregroundMark x1="21946" y1="91941" x2="27736" y2="88388"/>
                        <a14:foregroundMark x1="31210" y1="86135" x2="36248" y2="81976"/>
                        <a14:foregroundMark x1="36595" y1="81716" x2="38332" y2="79809"/>
                        <a14:foregroundMark x1="28141" y1="88475" x2="31326" y2="85875"/>
                        <a14:foregroundMark x1="3706" y1="87175" x2="5153" y2="81369"/>
                        <a14:foregroundMark x1="5501" y1="80503" x2="8396" y2="75130"/>
                        <a14:foregroundMark x1="8859" y1="74437" x2="13260" y2="68284"/>
                        <a14:foregroundMark x1="13376" y1="67504" x2="17255" y2="59965"/>
                        <a14:foregroundMark x1="3648" y1="88215" x2="3764" y2="93241"/>
                        <a14:foregroundMark x1="54488" y1="30676" x2="59815" y2="37868"/>
                        <a14:foregroundMark x1="21946" y1="44887" x2="23683" y2="39428"/>
                        <a14:foregroundMark x1="24378" y1="38128" x2="25536" y2="33102"/>
                        <a14:foregroundMark x1="25767" y1="31456" x2="24551" y2="27296"/>
                        <a14:foregroundMark x1="23162" y1="26776" x2="22872" y2="27123"/>
                        <a14:foregroundMark x1="23393" y1="26516" x2="23972" y2="26430"/>
                        <a14:foregroundMark x1="22872" y1="27470" x2="22756" y2="30416"/>
                        <a14:foregroundMark x1="24493" y1="34922" x2="22814" y2="30849"/>
                        <a14:foregroundMark x1="24609" y1="27296" x2="23972" y2="26603"/>
                        <a14:foregroundMark x1="18008" y1="52513" x2="21077" y2="46274"/>
                        <a14:foregroundMark x1="82860" y1="83016" x2="95078" y2="75997"/>
                        <a14:foregroundMark x1="69774" y1="49393" x2="72322" y2="49307"/>
                        <a14:foregroundMark x1="66821" y1="48180" x2="68906" y2="49047"/>
                        <a14:foregroundMark x1="73770" y1="56412" x2="74986" y2="56066"/>
                        <a14:foregroundMark x1="77823" y1="58925" x2="78923" y2="58752"/>
                        <a14:foregroundMark x1="79270" y1="59012" x2="79097" y2="60052"/>
                        <a14:foregroundMark x1="79328" y1="61005" x2="85119" y2="62305"/>
                        <a14:foregroundMark x1="95252" y1="75910" x2="97568" y2="70537"/>
                        <a14:foregroundMark x1="95368" y1="66205" x2="97684" y2="68544"/>
                        <a14:foregroundMark x1="90446" y1="63605" x2="93167" y2="64558"/>
                        <a14:foregroundMark x1="87898" y1="62998" x2="88882" y2="63432"/>
                        <a14:foregroundMark x1="93515" y1="64645" x2="94673" y2="65338"/>
                        <a14:backgroundMark x1="19340" y1="93847" x2="35148" y2="84922"/>
                        <a14:backgroundMark x1="34105" y1="83969" x2="38622" y2="79723"/>
                        <a14:backgroundMark x1="4053" y1="93241" x2="4401" y2="93847"/>
                        <a14:backgroundMark x1="4690" y1="93847" x2="5790" y2="94714"/>
                        <a14:backgroundMark x1="5964" y1="94541" x2="12334" y2="95061"/>
                        <a14:backgroundMark x1="12913" y1="94887" x2="17140" y2="94454"/>
                        <a14:backgroundMark x1="3995" y1="93501" x2="3532" y2="92894"/>
                        <a14:backgroundMark x1="46671" y1="82062" x2="43775" y2="81889"/>
                        <a14:backgroundMark x1="23393" y1="27816" x2="23335" y2="30936"/>
                        <a14:backgroundMark x1="24725" y1="34489" x2="23335" y2="31023"/>
                        <a14:backgroundMark x1="24957" y1="33795" x2="25014" y2="29896"/>
                        <a14:backgroundMark x1="23567" y1="27383" x2="24551" y2="28423"/>
                        <a14:backgroundMark x1="24551" y1="28510" x2="24957" y2="29549"/>
                        <a14:backgroundMark x1="23393" y1="27816" x2="23567" y2="27296"/>
                        <a14:backgroundMark x1="25014" y1="26950" x2="24378" y2="26170"/>
                        <a14:backgroundMark x1="18819" y1="52860" x2="19687" y2="50347"/>
                        <a14:backgroundMark x1="19977" y1="50173" x2="20556" y2="48700"/>
                        <a14:backgroundMark x1="20787" y1="48007" x2="20614" y2="48354"/>
                        <a14:backgroundMark x1="18877" y1="55199" x2="18182" y2="55633"/>
                        <a14:backgroundMark x1="79502" y1="59359" x2="80139" y2="60485"/>
                        <a14:backgroundMark x1="94152" y1="63865" x2="98205" y2="6785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176341" flipH="1">
            <a:off x="880126" y="4202136"/>
            <a:ext cx="7321016" cy="4891983"/>
          </a:xfrm>
          <a:prstGeom prst="rect">
            <a:avLst/>
          </a:prstGeom>
          <a:ln>
            <a:noFill/>
          </a:ln>
          <a:effectLst>
            <a:softEdge rad="12700"/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BF08D37-233A-4C7F-8B51-D5234B33B4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958400">
            <a:off x="-1546869" y="1217437"/>
            <a:ext cx="6977870" cy="4763405"/>
          </a:xfrm>
          <a:prstGeom prst="rect">
            <a:avLst/>
          </a:prstGeom>
          <a:ln>
            <a:noFill/>
          </a:ln>
          <a:effectLst>
            <a:softEdge rad="1270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499CC6F-680F-4B00-A156-143B5227691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6516" b="89474" l="4250" r="92000">
                        <a14:foregroundMark x1="49750" y1="32832" x2="49750" y2="32832"/>
                        <a14:foregroundMark x1="14750" y1="76692" x2="14750" y2="76692"/>
                        <a14:foregroundMark x1="26500" y1="74436" x2="26500" y2="74436"/>
                        <a14:foregroundMark x1="33750" y1="76942" x2="33750" y2="76942"/>
                        <a14:foregroundMark x1="38500" y1="79198" x2="38500" y2="79198"/>
                        <a14:foregroundMark x1="51000" y1="78195" x2="51000" y2="78195"/>
                        <a14:foregroundMark x1="61500" y1="77694" x2="61500" y2="77694"/>
                        <a14:foregroundMark x1="76000" y1="77945" x2="76000" y2="77945"/>
                        <a14:foregroundMark x1="83000" y1="76942" x2="83000" y2="76942"/>
                        <a14:foregroundMark x1="33750" y1="70175" x2="33750" y2="701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95" t="4407" r="3044" b="9812"/>
          <a:stretch/>
        </p:blipFill>
        <p:spPr>
          <a:xfrm>
            <a:off x="-631021" y="9"/>
            <a:ext cx="1685325" cy="15298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764C06B-6D9A-4426-B873-8F2951D2358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116" b="89779" l="9895" r="96211">
                        <a14:foregroundMark x1="37474" y1="65470" x2="37474" y2="65470"/>
                        <a14:foregroundMark x1="53263" y1="73204" x2="53263" y2="73204"/>
                        <a14:foregroundMark x1="67368" y1="74033" x2="67368" y2="74033"/>
                        <a14:foregroundMark x1="76211" y1="71823" x2="76211" y2="71823"/>
                        <a14:foregroundMark x1="69263" y1="62431" x2="69263" y2="62431"/>
                        <a14:foregroundMark x1="63579" y1="64088" x2="63579" y2="64088"/>
                        <a14:foregroundMark x1="70737" y1="64641" x2="70737" y2="64641"/>
                        <a14:foregroundMark x1="54737" y1="15193" x2="54737" y2="15193"/>
                        <a14:foregroundMark x1="57684" y1="16298" x2="57684" y2="16298"/>
                        <a14:foregroundMark x1="81053" y1="72376" x2="81053" y2="72376"/>
                        <a14:foregroundMark x1="90316" y1="78729" x2="90316" y2="7872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66735" y="7719646"/>
            <a:ext cx="2327728" cy="1712195"/>
          </a:xfrm>
          <a:prstGeom prst="ellipse">
            <a:avLst/>
          </a:prstGeom>
          <a:ln>
            <a:noFill/>
          </a:ln>
          <a:effectLst>
            <a:softEdge rad="12700"/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7100AA7-F653-4920-9FFC-78236989F626}"/>
              </a:ext>
            </a:extLst>
          </p:cNvPr>
          <p:cNvSpPr txBox="1"/>
          <p:nvPr/>
        </p:nvSpPr>
        <p:spPr>
          <a:xfrm>
            <a:off x="3466185" y="888646"/>
            <a:ext cx="45719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Bauhaus 93" panose="04030905020B02020C02" pitchFamily="82" charset="0"/>
              </a:rPr>
              <a:t>IF YOU LIKE IT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2B2229-4F16-48AB-AE19-B38874ACE4A5}"/>
              </a:ext>
            </a:extLst>
          </p:cNvPr>
          <p:cNvSpPr txBox="1"/>
          <p:nvPr/>
        </p:nvSpPr>
        <p:spPr>
          <a:xfrm>
            <a:off x="5429372" y="1642854"/>
            <a:ext cx="344658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latin typeface="Bradley Hand ITC" panose="03070402050302030203" pitchFamily="66" charset="0"/>
              </a:rPr>
              <a:t>WEAR IT…</a:t>
            </a:r>
          </a:p>
        </p:txBody>
      </p:sp>
    </p:spTree>
    <p:extLst>
      <p:ext uri="{BB962C8B-B14F-4D97-AF65-F5344CB8AC3E}">
        <p14:creationId xmlns:p14="http://schemas.microsoft.com/office/powerpoint/2010/main" val="37259194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075FA1F-1B93-4432-82A5-E3102EFBF4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8" y="-1"/>
            <a:ext cx="7878064" cy="914400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C063687-81C0-4DFF-9E1E-B2800BA7E383}"/>
              </a:ext>
            </a:extLst>
          </p:cNvPr>
          <p:cNvSpPr/>
          <p:nvPr/>
        </p:nvSpPr>
        <p:spPr>
          <a:xfrm>
            <a:off x="263769" y="6893164"/>
            <a:ext cx="7616231" cy="177604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9ED4EC-63AF-4235-BBEB-9EB15373FA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8813" y="5486398"/>
            <a:ext cx="5087316" cy="334107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3971347-5929-4A5C-AAC3-4D137EA4B7E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516" b="89474" l="4250" r="92000">
                        <a14:foregroundMark x1="49750" y1="32832" x2="49750" y2="32832"/>
                        <a14:foregroundMark x1="14750" y1="76692" x2="14750" y2="76692"/>
                        <a14:foregroundMark x1="26500" y1="74436" x2="26500" y2="74436"/>
                        <a14:foregroundMark x1="33750" y1="76942" x2="33750" y2="76942"/>
                        <a14:foregroundMark x1="38500" y1="79198" x2="38500" y2="79198"/>
                        <a14:foregroundMark x1="51000" y1="78195" x2="51000" y2="78195"/>
                        <a14:foregroundMark x1="61500" y1="77694" x2="61500" y2="77694"/>
                        <a14:foregroundMark x1="76000" y1="77945" x2="76000" y2="77945"/>
                        <a14:foregroundMark x1="83000" y1="76942" x2="83000" y2="76942"/>
                        <a14:foregroundMark x1="33750" y1="70175" x2="33750" y2="701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95" t="4407" r="3044" b="9812"/>
          <a:stretch/>
        </p:blipFill>
        <p:spPr>
          <a:xfrm>
            <a:off x="6523985" y="105510"/>
            <a:ext cx="1356015" cy="123092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1437F1D-083E-434B-8102-D115DFF07BD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116" b="89779" l="9895" r="96211">
                        <a14:foregroundMark x1="37474" y1="65470" x2="37474" y2="65470"/>
                        <a14:foregroundMark x1="53263" y1="73204" x2="53263" y2="73204"/>
                        <a14:foregroundMark x1="67368" y1="74033" x2="67368" y2="74033"/>
                        <a14:foregroundMark x1="76211" y1="71823" x2="76211" y2="71823"/>
                        <a14:foregroundMark x1="69263" y1="62431" x2="69263" y2="62431"/>
                        <a14:foregroundMark x1="63579" y1="64088" x2="63579" y2="64088"/>
                        <a14:foregroundMark x1="70737" y1="64641" x2="70737" y2="64641"/>
                        <a14:foregroundMark x1="54737" y1="15193" x2="54737" y2="15193"/>
                        <a14:foregroundMark x1="57684" y1="16298" x2="57684" y2="16298"/>
                        <a14:foregroundMark x1="81053" y1="72376" x2="81053" y2="72376"/>
                        <a14:foregroundMark x1="90316" y1="78729" x2="90316" y2="7872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245" y="7719637"/>
            <a:ext cx="2327728" cy="1712195"/>
          </a:xfrm>
          <a:prstGeom prst="ellipse">
            <a:avLst/>
          </a:prstGeom>
          <a:ln>
            <a:noFill/>
          </a:ln>
          <a:effectLst>
            <a:softEdge rad="12700"/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D9664E9-5FA1-4C7E-BEE6-264494122443}"/>
              </a:ext>
            </a:extLst>
          </p:cNvPr>
          <p:cNvSpPr txBox="1"/>
          <p:nvPr/>
        </p:nvSpPr>
        <p:spPr>
          <a:xfrm rot="4531318">
            <a:off x="5119220" y="2584240"/>
            <a:ext cx="288741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Microsoft YaHei" panose="020B0503020204020204" pitchFamily="34" charset="-122"/>
                <a:ea typeface="Microsoft YaHei" panose="020B0503020204020204" pitchFamily="34" charset="-122"/>
                <a:cs typeface="Aharoni" panose="02010803020104030203" pitchFamily="2" charset="-79"/>
              </a:rPr>
              <a:t>STYLE WITH ATTITUDE</a:t>
            </a:r>
          </a:p>
        </p:txBody>
      </p:sp>
    </p:spTree>
    <p:extLst>
      <p:ext uri="{BB962C8B-B14F-4D97-AF65-F5344CB8AC3E}">
        <p14:creationId xmlns:p14="http://schemas.microsoft.com/office/powerpoint/2010/main" val="8121801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969926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075FA1F-1B93-4432-82A5-E3102EFBF4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8" y="-1"/>
            <a:ext cx="7878064" cy="91440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3971347-5929-4A5C-AAC3-4D137EA4B7E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516" b="89474" l="4250" r="92000">
                        <a14:foregroundMark x1="49750" y1="32832" x2="49750" y2="32832"/>
                        <a14:foregroundMark x1="14750" y1="76692" x2="14750" y2="76692"/>
                        <a14:foregroundMark x1="26500" y1="74436" x2="26500" y2="74436"/>
                        <a14:foregroundMark x1="33750" y1="76942" x2="33750" y2="76942"/>
                        <a14:foregroundMark x1="38500" y1="79198" x2="38500" y2="79198"/>
                        <a14:foregroundMark x1="51000" y1="78195" x2="51000" y2="78195"/>
                        <a14:foregroundMark x1="61500" y1="77694" x2="61500" y2="77694"/>
                        <a14:foregroundMark x1="76000" y1="77945" x2="76000" y2="77945"/>
                        <a14:foregroundMark x1="83000" y1="76942" x2="83000" y2="76942"/>
                        <a14:foregroundMark x1="33750" y1="70175" x2="33750" y2="701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95" t="4407" r="3044" b="9812"/>
          <a:stretch/>
        </p:blipFill>
        <p:spPr>
          <a:xfrm>
            <a:off x="52842" y="105510"/>
            <a:ext cx="1356015" cy="123092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1437F1D-083E-434B-8102-D115DFF07B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116" b="89779" l="9895" r="96211">
                        <a14:foregroundMark x1="37474" y1="65470" x2="37474" y2="65470"/>
                        <a14:foregroundMark x1="53263" y1="73204" x2="53263" y2="73204"/>
                        <a14:foregroundMark x1="67368" y1="74033" x2="67368" y2="74033"/>
                        <a14:foregroundMark x1="76211" y1="71823" x2="76211" y2="71823"/>
                        <a14:foregroundMark x1="69263" y1="62431" x2="69263" y2="62431"/>
                        <a14:foregroundMark x1="63579" y1="64088" x2="63579" y2="64088"/>
                        <a14:foregroundMark x1="70737" y1="64641" x2="70737" y2="64641"/>
                        <a14:foregroundMark x1="54737" y1="15193" x2="54737" y2="15193"/>
                        <a14:foregroundMark x1="57684" y1="16298" x2="57684" y2="16298"/>
                        <a14:foregroundMark x1="81053" y1="72376" x2="81053" y2="72376"/>
                        <a14:foregroundMark x1="90316" y1="78729" x2="90316" y2="7872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908431" y="7908669"/>
            <a:ext cx="1975113" cy="1452824"/>
          </a:xfrm>
          <a:prstGeom prst="ellipse">
            <a:avLst/>
          </a:prstGeom>
          <a:ln>
            <a:noFill/>
          </a:ln>
          <a:effectLst>
            <a:softEdge rad="12700"/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D9664E9-5FA1-4C7E-BEE6-264494122443}"/>
              </a:ext>
            </a:extLst>
          </p:cNvPr>
          <p:cNvSpPr txBox="1"/>
          <p:nvPr/>
        </p:nvSpPr>
        <p:spPr>
          <a:xfrm rot="4531318">
            <a:off x="5119220" y="2584240"/>
            <a:ext cx="288741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Microsoft YaHei" panose="020B0503020204020204" pitchFamily="34" charset="-122"/>
                <a:ea typeface="Microsoft YaHei" panose="020B0503020204020204" pitchFamily="34" charset="-122"/>
                <a:cs typeface="Aharoni" panose="02010803020104030203" pitchFamily="2" charset="-79"/>
              </a:rPr>
              <a:t>STYLE WITH ATTITUDE</a:t>
            </a:r>
          </a:p>
        </p:txBody>
      </p:sp>
    </p:spTree>
    <p:extLst>
      <p:ext uri="{BB962C8B-B14F-4D97-AF65-F5344CB8AC3E}">
        <p14:creationId xmlns:p14="http://schemas.microsoft.com/office/powerpoint/2010/main" val="3420379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6D1DD12-1A6A-488F-ABD4-8F74DF6BB8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31032" y="-1"/>
            <a:ext cx="9144001" cy="914400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75EF6D-9718-481F-BD24-A5945FB4C09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5" t="4407" r="3044" b="9812"/>
          <a:stretch/>
        </p:blipFill>
        <p:spPr>
          <a:xfrm>
            <a:off x="-631021" y="8"/>
            <a:ext cx="1459895" cy="13252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5F1BF2E-1BF4-4C26-82BB-59470CD74C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2314" y="7915126"/>
            <a:ext cx="1670656" cy="1228875"/>
          </a:xfrm>
          <a:prstGeom prst="rect">
            <a:avLst/>
          </a:prstGeom>
          <a:ln>
            <a:solidFill>
              <a:schemeClr val="tx1"/>
            </a:solidFill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5107673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2CDE3E1-56C7-4C63-B067-44E755AC2F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31032" y="-1"/>
            <a:ext cx="9144001" cy="91440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3559812-6135-43A9-8D24-548F6E9F557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5" t="4407" r="3044" b="9812"/>
          <a:stretch/>
        </p:blipFill>
        <p:spPr>
          <a:xfrm>
            <a:off x="-631021" y="8"/>
            <a:ext cx="1459895" cy="13252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1977499-3BA5-4C86-A132-6B0FF61DF0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2314" y="7915126"/>
            <a:ext cx="1670656" cy="1228875"/>
          </a:xfrm>
          <a:prstGeom prst="rect">
            <a:avLst/>
          </a:prstGeom>
          <a:ln>
            <a:solidFill>
              <a:schemeClr val="tx1"/>
            </a:solidFill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5522125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E6ED8A-821F-45D6-8EF7-5DCCC0A495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31032" y="-1"/>
            <a:ext cx="9144001" cy="91440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4DDC37A-290B-402E-8276-44FE1953C6B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5" t="4407" r="3044" b="9812"/>
          <a:stretch/>
        </p:blipFill>
        <p:spPr>
          <a:xfrm>
            <a:off x="-631021" y="8"/>
            <a:ext cx="1459895" cy="13252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4AA2E97-66B6-4A21-BB4D-E25CC6CB5D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2314" y="7915126"/>
            <a:ext cx="1670656" cy="1228875"/>
          </a:xfrm>
          <a:prstGeom prst="rect">
            <a:avLst/>
          </a:prstGeom>
          <a:ln>
            <a:solidFill>
              <a:schemeClr val="tx1"/>
            </a:solidFill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2387932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D070416-3140-4BA4-AC88-F2254A8CA6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31032" y="-1"/>
            <a:ext cx="9144001" cy="91440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83096F1-E09D-4BE3-9AB5-4E718FC1FD1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5" t="4407" r="3044" b="9812"/>
          <a:stretch/>
        </p:blipFill>
        <p:spPr>
          <a:xfrm>
            <a:off x="-631021" y="8"/>
            <a:ext cx="1459895" cy="13252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91839F8-AD41-49D7-9670-449E43B1B6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2314" y="7915126"/>
            <a:ext cx="1670656" cy="1228875"/>
          </a:xfrm>
          <a:prstGeom prst="rect">
            <a:avLst/>
          </a:prstGeom>
          <a:ln>
            <a:solidFill>
              <a:schemeClr val="tx1"/>
            </a:solidFill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6942932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B889005-79B4-4BFB-A83C-143172989D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31032" y="-1"/>
            <a:ext cx="9144001" cy="91440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C7D199F-1639-4EF8-BB10-B9A336E12AC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5" t="4407" r="3044" b="9812"/>
          <a:stretch/>
        </p:blipFill>
        <p:spPr>
          <a:xfrm>
            <a:off x="-631021" y="8"/>
            <a:ext cx="1459895" cy="13252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D44DB61-8E78-4DB3-AD41-3E4B0EA1C7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2314" y="7915126"/>
            <a:ext cx="1670656" cy="1228875"/>
          </a:xfrm>
          <a:prstGeom prst="rect">
            <a:avLst/>
          </a:prstGeom>
          <a:ln>
            <a:solidFill>
              <a:schemeClr val="tx1"/>
            </a:solidFill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11633944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F9C9D"/>
      </a:accent5>
      <a:accent6>
        <a:srgbClr val="9E5E9B"/>
      </a:accent6>
      <a:hlink>
        <a:srgbClr val="58C1BA"/>
      </a:hlink>
      <a:folHlink>
        <a:srgbClr val="9DD0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57</TotalTime>
  <Words>13</Words>
  <Application>Microsoft Office PowerPoint</Application>
  <PresentationFormat>Custom</PresentationFormat>
  <Paragraphs>4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Microsoft YaHei</vt:lpstr>
      <vt:lpstr>Arial</vt:lpstr>
      <vt:lpstr>Bauhaus 93</vt:lpstr>
      <vt:lpstr>Bradley Hand ITC</vt:lpstr>
      <vt:lpstr>Century Gothic</vt:lpstr>
      <vt:lpstr>Wingdings 3</vt:lpstr>
      <vt:lpstr>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PRASHANT BHARDWAJ</dc:creator>
  <cp:lastModifiedBy>PRASHANT BHARDWAJ</cp:lastModifiedBy>
  <cp:revision>5</cp:revision>
  <dcterms:created xsi:type="dcterms:W3CDTF">2021-08-07T16:58:44Z</dcterms:created>
  <dcterms:modified xsi:type="dcterms:W3CDTF">2021-08-19T17:13:34Z</dcterms:modified>
</cp:coreProperties>
</file>